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Montserrat Black"/>
      <p:bold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Italic.fntdata"/><Relationship Id="rId25" Type="http://schemas.openxmlformats.org/officeDocument/2006/relationships/font" Target="fonts/MontserratBlack-bold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d7df5494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d7df5494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f0334dd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f0334dd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f09a278c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f09a278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d7df5494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d7df5494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f0334dd4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f0334dd4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801c391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801c391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d7df549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d7df549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d7df5494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d7df5494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d7df5494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d7df5494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d7df5494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d7df5494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d7df549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d7df549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s://react.dev/learn/your-first-component" TargetMode="External"/><Relationship Id="rId11" Type="http://schemas.openxmlformats.org/officeDocument/2006/relationships/image" Target="../media/image1.gif"/><Relationship Id="rId10" Type="http://schemas.openxmlformats.org/officeDocument/2006/relationships/hyperlink" Target="https://react.dev/learn/rendering-lists" TargetMode="External"/><Relationship Id="rId9" Type="http://schemas.openxmlformats.org/officeDocument/2006/relationships/hyperlink" Target="https://react.dev/learn/conditional-rendering" TargetMode="External"/><Relationship Id="rId5" Type="http://schemas.openxmlformats.org/officeDocument/2006/relationships/hyperlink" Target="https://react.dev/learn/importing-and-exporting-components" TargetMode="External"/><Relationship Id="rId6" Type="http://schemas.openxmlformats.org/officeDocument/2006/relationships/hyperlink" Target="https://react.dev/learn/writing-markup-with-jsx" TargetMode="External"/><Relationship Id="rId7" Type="http://schemas.openxmlformats.org/officeDocument/2006/relationships/hyperlink" Target="https://react.dev/learn/javascript-in-jsx-with-curly-braces" TargetMode="External"/><Relationship Id="rId8" Type="http://schemas.openxmlformats.org/officeDocument/2006/relationships/hyperlink" Target="https://react.dev/learn/passing-props-to-a-componen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gif"/><Relationship Id="rId5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gif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239875" y="1104900"/>
            <a:ext cx="43014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Elements and Components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Rendering arrays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You can use the Array.map(...) function to render lists to the page.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let</a:t>
            </a:r>
            <a:r>
              <a:rPr lang="en-GB" sz="1600">
                <a:solidFill>
                  <a:schemeClr val="lt1"/>
                </a:solidFill>
              </a:rPr>
              <a:t> gameList = [</a:t>
            </a:r>
            <a:r>
              <a:rPr lang="en-GB" sz="1600">
                <a:solidFill>
                  <a:srgbClr val="00FF00"/>
                </a:solidFill>
              </a:rPr>
              <a:t>“cricket”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00FF00"/>
                </a:solidFill>
              </a:rPr>
              <a:t>“football”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00FF00"/>
                </a:solidFill>
              </a:rPr>
              <a:t>“badminton”</a:t>
            </a:r>
            <a:r>
              <a:rPr lang="en-GB" sz="1600">
                <a:solidFill>
                  <a:schemeClr val="lt1"/>
                </a:solidFill>
              </a:rPr>
              <a:t>];</a:t>
            </a:r>
            <a:endParaRPr sz="1600">
              <a:solidFill>
                <a:schemeClr val="lt1"/>
              </a:solidFill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&lt;div&gt;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    { gameList.map( ( item, index 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       return (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          &lt;li key = { index } &gt; { item } &lt;/li&gt;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         )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       })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    }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	&lt;/div&gt;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Props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React components use props to communicate with each other.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Every parent component can pass some information to its child components by giving them props.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Props might remind you of HTML attributes, but you can pass any JavaScript value through them, including objects, arrays, and functions.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Props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Props let you think about parent and child components independently. You can think of props like “knobs” that you can adjust.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Passing props: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&lt;Avatar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  person={{ name: </a:t>
            </a:r>
            <a:r>
              <a:rPr lang="en-GB" sz="1600">
                <a:solidFill>
                  <a:srgbClr val="00FF00"/>
                </a:solidFill>
              </a:rPr>
              <a:t>'Lin Lanying'</a:t>
            </a:r>
            <a:r>
              <a:rPr lang="en-GB" sz="1600">
                <a:solidFill>
                  <a:schemeClr val="lt1"/>
                </a:solidFill>
              </a:rPr>
              <a:t>, imageId: </a:t>
            </a:r>
            <a:r>
              <a:rPr lang="en-GB" sz="1600">
                <a:solidFill>
                  <a:srgbClr val="00FF00"/>
                </a:solidFill>
              </a:rPr>
              <a:t>'1bX5QH6'</a:t>
            </a:r>
            <a:r>
              <a:rPr lang="en-GB" sz="1600">
                <a:solidFill>
                  <a:schemeClr val="lt1"/>
                </a:solidFill>
              </a:rPr>
              <a:t> }}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  size={</a:t>
            </a:r>
            <a:r>
              <a:rPr lang="en-GB" sz="1600">
                <a:solidFill>
                  <a:srgbClr val="FF9900"/>
                </a:solidFill>
              </a:rPr>
              <a:t>100</a:t>
            </a:r>
            <a:r>
              <a:rPr lang="en-GB" sz="1600">
                <a:solidFill>
                  <a:schemeClr val="lt1"/>
                </a:solidFill>
              </a:rPr>
              <a:t>} /&gt;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Reading props: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function Avatar(</a:t>
            </a:r>
            <a:r>
              <a:rPr lang="en-GB" sz="1600">
                <a:solidFill>
                  <a:srgbClr val="FFFF00"/>
                </a:solidFill>
              </a:rPr>
              <a:t>props</a:t>
            </a:r>
            <a:r>
              <a:rPr lang="en-GB" sz="1600">
                <a:solidFill>
                  <a:schemeClr val="lt1"/>
                </a:solidFill>
              </a:rPr>
              <a:t>) {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let person = </a:t>
            </a:r>
            <a:r>
              <a:rPr lang="en-GB" sz="1600">
                <a:solidFill>
                  <a:srgbClr val="FFFF00"/>
                </a:solidFill>
              </a:rPr>
              <a:t>props</a:t>
            </a:r>
            <a:r>
              <a:rPr lang="en-GB" sz="1600">
                <a:solidFill>
                  <a:schemeClr val="lt1"/>
                </a:solidFill>
              </a:rPr>
              <a:t>.person;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let size = </a:t>
            </a:r>
            <a:r>
              <a:rPr lang="en-GB" sz="1600">
                <a:solidFill>
                  <a:srgbClr val="FFFF00"/>
                </a:solidFill>
              </a:rPr>
              <a:t>props</a:t>
            </a:r>
            <a:r>
              <a:rPr lang="en-GB" sz="1600">
                <a:solidFill>
                  <a:schemeClr val="lt1"/>
                </a:solidFill>
              </a:rPr>
              <a:t>.size;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❏"/>
            </a:pPr>
            <a:r>
              <a:rPr lang="en-GB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https://react.dev/learn/your-first-component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❏"/>
            </a:pPr>
            <a:r>
              <a:rPr lang="en-GB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https://react.dev/learn/importing-and-exporting-components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❏"/>
            </a:pPr>
            <a:r>
              <a:rPr lang="en-GB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https://react.dev/learn/writing-markup-with-jsx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❏"/>
            </a:pPr>
            <a:r>
              <a:rPr lang="en-GB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https://react.dev/learn/javascript-in-jsx-with-curly-braces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❏"/>
            </a:pPr>
            <a:r>
              <a:rPr lang="en-GB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https://react.dev/learn/passing-props-to-a-component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❏"/>
            </a:pPr>
            <a:r>
              <a:rPr lang="en-GB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https://react.dev/learn/conditional-rendering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❏"/>
            </a:pPr>
            <a:r>
              <a:rPr lang="en-GB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0"/>
              </a:rPr>
              <a:t>https://react.dev/learn/rendering-lists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1115863"/>
            <a:ext cx="40206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Basics of React.js Projects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elements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components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JSX Syntax?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 about props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Web developers often use libraries and frameworks to create web applications more quickly.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React.js or React is a JavaScript library used for frontend development.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With React, we use JavaScript to write HTML. Therefore it is easy to mix up logic and calculations with the HTML.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JSX: JavaScript XML. JSX is a JavaScript extension syntax that helps to write HTML and JavaScript together easily.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React Elements: Building blocks of React applications.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Components: Reusable pieces of code that return an element to render to the page.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Props: Inputs to a React component.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State: Object that holds data related to a Component.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Virtual DOM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DOM is a programming API for HTML documents that defines the logical structure of documents and how they are accessed and manipulated.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 can add or remove element from an HTML page using JavaScript, thanks to DOM.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502" y="1976450"/>
            <a:ext cx="6375175" cy="28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Virtual DOM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Rewriting the DOM every time the HTML document changes can significantly slow down your web application or site. To address this problem, React uses a virtual DOM.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Virtual representation of the HTML document in memory.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Works by taking a </a:t>
            </a:r>
            <a:r>
              <a:rPr i="1" lang="en-GB" sz="1600">
                <a:solidFill>
                  <a:schemeClr val="lt1"/>
                </a:solidFill>
              </a:rPr>
              <a:t>snapshot</a:t>
            </a:r>
            <a:r>
              <a:rPr lang="en-GB" sz="1600">
                <a:solidFill>
                  <a:schemeClr val="lt1"/>
                </a:solidFill>
              </a:rPr>
              <a:t> of the DOM before changes are made.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As changes are made, the virtual DOM is updated.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After the changes are complete, the virtual DOM and the snapshot of the DOM (which is also saved in memory) are compared to see where changes were made.</a:t>
            </a:r>
            <a:endParaRPr sz="1600">
              <a:solidFill>
                <a:schemeClr val="lt1"/>
              </a:solidFill>
            </a:endParaRPr>
          </a:p>
          <a:p>
            <a:pPr indent="-36195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❏"/>
            </a:pPr>
            <a:r>
              <a:rPr lang="en-GB" sz="1600">
                <a:solidFill>
                  <a:schemeClr val="lt1"/>
                </a:solidFill>
              </a:rPr>
              <a:t>Instead of rewriting the entire DOM, the real DOM is only updated with the changes that were made.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Elements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Through elements, you basically tell React what you want to see on the screen.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React elements are similar to DOM elements.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Not used directly, instead they are returned from Components.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Creating React elements: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Create the React and ReactDOM objects by importing React and React-DOM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Create the React element using JSX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Place the React element on the </a:t>
            </a:r>
            <a:r>
              <a:rPr b="1" lang="en-GB" sz="1600">
                <a:solidFill>
                  <a:schemeClr val="lt1"/>
                </a:solidFill>
              </a:rPr>
              <a:t>render</a:t>
            </a:r>
            <a:r>
              <a:rPr lang="en-GB" sz="1600">
                <a:solidFill>
                  <a:schemeClr val="lt1"/>
                </a:solidFill>
              </a:rPr>
              <a:t> function of the component.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JSX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JavaScript Syntax Extension referred to as JavaScript XML.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Makes creating React application a lot easier.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JSX tags have a tag name, attributes and children.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If an attribute value is enclosed within </a:t>
            </a:r>
            <a:r>
              <a:rPr lang="en-GB" sz="1600">
                <a:solidFill>
                  <a:schemeClr val="lt1"/>
                </a:solidFill>
              </a:rPr>
              <a:t>quotes</a:t>
            </a:r>
            <a:r>
              <a:rPr lang="en-GB" sz="1600">
                <a:solidFill>
                  <a:schemeClr val="lt1"/>
                </a:solidFill>
              </a:rPr>
              <a:t> (“”) it is a string literal however if the attribute value is wrapped by curly brackets ({}), it is considered an enclosed JavaScript expression.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Conditional Rendering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Rendering an element or elements on the basis of a condition.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777" y="1375027"/>
            <a:ext cx="5521275" cy="30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